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Lora"/>
      <p:regular r:id="rId23"/>
      <p:bold r:id="rId24"/>
      <p:italic r:id="rId25"/>
      <p:boldItalic r:id="rId26"/>
    </p:embeddedFont>
    <p:embeddedFont>
      <p:font typeface="Helvetica Neue"/>
      <p:regular r:id="rId27"/>
      <p:bold r:id="rId28"/>
      <p:italic r:id="rId29"/>
      <p:boldItalic r:id="rId30"/>
    </p:embeddedFont>
    <p:embeddedFont>
      <p:font typeface="Merriweather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Lora-bold.fntdata"/><Relationship Id="rId23" Type="http://schemas.openxmlformats.org/officeDocument/2006/relationships/font" Target="fonts/Lor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-boldItalic.fntdata"/><Relationship Id="rId25" Type="http://schemas.openxmlformats.org/officeDocument/2006/relationships/font" Target="fonts/Lora-italic.fntdata"/><Relationship Id="rId28" Type="http://schemas.openxmlformats.org/officeDocument/2006/relationships/font" Target="fonts/HelveticaNeue-bold.fntdata"/><Relationship Id="rId27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regular.fntdata"/><Relationship Id="rId30" Type="http://schemas.openxmlformats.org/officeDocument/2006/relationships/font" Target="fonts/HelveticaNeue-boldItalic.fntdata"/><Relationship Id="rId11" Type="http://schemas.openxmlformats.org/officeDocument/2006/relationships/font" Target="fonts/Raleway-regular.fntdata"/><Relationship Id="rId33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bold.fntdata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34" Type="http://schemas.openxmlformats.org/officeDocument/2006/relationships/font" Target="fonts/Merriweather-boldItalic.fntdata"/><Relationship Id="rId15" Type="http://schemas.openxmlformats.org/officeDocument/2006/relationships/font" Target="fonts/Robo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Lato-regular.fntdata"/><Relationship Id="rId18" Type="http://schemas.openxmlformats.org/officeDocument/2006/relationships/font" Target="fonts/Roboto-boldItalic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6eede5f3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6eede5f3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6eede5f3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6eede5f3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ebd2a6ed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ebd2a6ed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6eede5f3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6eede5f3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ora"/>
              <a:buNone/>
              <a:defRPr sz="1600">
                <a:latin typeface="Lora"/>
                <a:ea typeface="Lora"/>
                <a:cs typeface="Lora"/>
                <a:sym typeface="L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" name="Google Shape;17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Raleway"/>
                <a:ea typeface="Raleway"/>
                <a:cs typeface="Raleway"/>
                <a:sym typeface="Raleway"/>
              </a:rPr>
              <a:t>Riservato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600">
                <a:latin typeface="Raleway"/>
                <a:ea typeface="Raleway"/>
                <a:cs typeface="Raleway"/>
                <a:sym typeface="Raleway"/>
              </a:rPr>
              <a:t>Nome</a:t>
            </a:r>
            <a:r>
              <a:rPr lang="it" sz="600">
                <a:latin typeface="Raleway"/>
                <a:ea typeface="Raleway"/>
                <a:cs typeface="Raleway"/>
                <a:sym typeface="Raleway"/>
              </a:rPr>
              <a:t> personalizzato </a:t>
            </a:r>
            <a:r>
              <a:rPr b="1" lang="it" sz="600">
                <a:latin typeface="Raleway"/>
                <a:ea typeface="Raleway"/>
                <a:cs typeface="Raleway"/>
                <a:sym typeface="Raleway"/>
              </a:rPr>
              <a:t>dell'azienda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latin typeface="Raleway"/>
                <a:ea typeface="Raleway"/>
                <a:cs typeface="Raleway"/>
                <a:sym typeface="Raleway"/>
              </a:rPr>
              <a:t>Versione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9" name="Google Shape;8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3" name="Google Shape;93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D14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" name="Google Shape;104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6" name="Google Shape;106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8" name="Google Shape;108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2"/>
          <p:cNvSpPr txBox="1"/>
          <p:nvPr/>
        </p:nvSpPr>
        <p:spPr>
          <a:xfrm>
            <a:off x="5905025" y="4848700"/>
            <a:ext cx="26436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Security, Edge and Cloud </a:t>
            </a:r>
            <a:r>
              <a:rPr lang="it" sz="1000">
                <a:solidFill>
                  <a:srgbClr val="D14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Lab</a:t>
            </a:r>
            <a:endParaRPr sz="1000">
              <a:solidFill>
                <a:srgbClr val="D1412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3" name="Google Shape;11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14" name="Google Shape;114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25" name="Google Shape;125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" name="Google Shape;126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31" name="Google Shape;131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Riservato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</a:t>
            </a:r>
            <a:r>
              <a:rPr lang="i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personalizzato </a:t>
            </a:r>
            <a:r>
              <a:rPr b="1" lang="i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dell'azienda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Versione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3" name="Google Shape;143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47" name="Google Shape;147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" name="Google Shape;148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rgbClr val="D14124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0" y="0"/>
            <a:ext cx="9144000" cy="101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ctrTitle"/>
          </p:nvPr>
        </p:nvSpPr>
        <p:spPr>
          <a:xfrm>
            <a:off x="729450" y="17796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729627" y="34015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830392" y="1758406"/>
            <a:ext cx="745763" cy="45826"/>
            <a:chOff x="4580561" y="2589004"/>
            <a:chExt cx="1064464" cy="25200"/>
          </a:xfrm>
        </p:grpSpPr>
        <p:sp>
          <p:nvSpPr>
            <p:cNvPr id="26" name="Google Shape;26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63666A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0" name="Google Shape;30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D14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623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7650" y="1592875"/>
            <a:ext cx="76887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2" name="Google Shape;42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" name="Google Shape;45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48" name="Google Shape;48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51" name="Google Shape;51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>
            <a:off x="0" y="0"/>
            <a:ext cx="9144000" cy="656400"/>
          </a:xfrm>
          <a:prstGeom prst="rect">
            <a:avLst/>
          </a:prstGeom>
          <a:solidFill>
            <a:srgbClr val="D14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 txBox="1"/>
          <p:nvPr>
            <p:ph type="title"/>
          </p:nvPr>
        </p:nvSpPr>
        <p:spPr>
          <a:xfrm>
            <a:off x="727800" y="816779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" type="body"/>
          </p:nvPr>
        </p:nvSpPr>
        <p:spPr>
          <a:xfrm>
            <a:off x="727713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2" type="body"/>
          </p:nvPr>
        </p:nvSpPr>
        <p:spPr>
          <a:xfrm>
            <a:off x="4641991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  <a:defRPr>
                <a:solidFill>
                  <a:srgbClr val="000000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2" name="Google Shape;62;p8"/>
          <p:cNvSpPr txBox="1"/>
          <p:nvPr/>
        </p:nvSpPr>
        <p:spPr>
          <a:xfrm>
            <a:off x="3257100" y="4772350"/>
            <a:ext cx="2629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63666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Acronimo Conf - Giorno presentazione</a:t>
            </a:r>
            <a:endParaRPr sz="1000">
              <a:solidFill>
                <a:srgbClr val="63666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8"/>
          <p:cNvSpPr txBox="1"/>
          <p:nvPr/>
        </p:nvSpPr>
        <p:spPr>
          <a:xfrm>
            <a:off x="157750" y="4848700"/>
            <a:ext cx="26436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Security, Edge and Cloud </a:t>
            </a:r>
            <a:r>
              <a:rPr lang="it" sz="1000">
                <a:solidFill>
                  <a:srgbClr val="D1412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Lab</a:t>
            </a:r>
            <a:endParaRPr sz="1000">
              <a:solidFill>
                <a:srgbClr val="D1412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7" name="Google Shape;6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1" name="Google Shape;71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" name="Google Shape;72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Google Shape;77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8" name="Google Shape;78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83" name="Google Shape;83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" name="Google Shape;84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 sz="28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○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■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●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○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■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●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Helvetica Neue"/>
              <a:buChar char="○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Helvetica Neue"/>
              <a:buChar char="■"/>
              <a:defRPr sz="11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type="ctrTitle"/>
          </p:nvPr>
        </p:nvSpPr>
        <p:spPr>
          <a:xfrm>
            <a:off x="729450" y="17796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800"/>
              <a:t>TITOLO</a:t>
            </a:r>
            <a:endParaRPr sz="3200"/>
          </a:p>
        </p:txBody>
      </p: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6922425" y="3401500"/>
            <a:ext cx="14952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Relatori</a:t>
            </a:r>
            <a:endParaRPr b="1"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Cognome Nome</a:t>
            </a:r>
            <a:endParaRPr i="1"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Correlatori</a:t>
            </a:r>
            <a:endParaRPr b="1"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Cognome Nome</a:t>
            </a:r>
            <a:endParaRPr b="1" sz="1400"/>
          </a:p>
        </p:txBody>
      </p:sp>
      <p:sp>
        <p:nvSpPr>
          <p:cNvPr id="157" name="Google Shape;157;p18"/>
          <p:cNvSpPr txBox="1"/>
          <p:nvPr/>
        </p:nvSpPr>
        <p:spPr>
          <a:xfrm>
            <a:off x="589650" y="34675"/>
            <a:ext cx="2854200" cy="9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it" sz="2300">
                <a:solidFill>
                  <a:srgbClr val="63666A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Security, Edge </a:t>
            </a:r>
            <a:r>
              <a:rPr lang="it" sz="2300">
                <a:solidFill>
                  <a:srgbClr val="63666A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and </a:t>
            </a:r>
            <a:r>
              <a:rPr lang="it" sz="2300">
                <a:solidFill>
                  <a:srgbClr val="63666A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Cloud</a:t>
            </a:r>
            <a:r>
              <a:rPr lang="it" sz="23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it" sz="2300">
                <a:solidFill>
                  <a:srgbClr val="D14124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Lab</a:t>
            </a:r>
            <a:endParaRPr sz="1300">
              <a:solidFill>
                <a:srgbClr val="D1412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18"/>
          <p:cNvSpPr txBox="1"/>
          <p:nvPr>
            <p:ph idx="1" type="subTitle"/>
          </p:nvPr>
        </p:nvSpPr>
        <p:spPr>
          <a:xfrm>
            <a:off x="729450" y="3401500"/>
            <a:ext cx="24567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Autore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Cognome Nome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Indice</a:t>
            </a:r>
            <a:endParaRPr/>
          </a:p>
        </p:txBody>
      </p:sp>
      <p:sp>
        <p:nvSpPr>
          <p:cNvPr id="164" name="Google Shape;164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"/>
              <a:t>Prima sezione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"/>
              <a:t>Seconda sezione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"/>
              <a:t>Terza sezione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it"/>
              <a:t>Quarta sezione</a:t>
            </a:r>
            <a:endParaRPr/>
          </a:p>
        </p:txBody>
      </p:sp>
      <p:sp>
        <p:nvSpPr>
          <p:cNvPr id="165" name="Google Shape;165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Titolo della sezione</a:t>
            </a:r>
            <a:endParaRPr/>
          </a:p>
        </p:txBody>
      </p:sp>
      <p:sp>
        <p:nvSpPr>
          <p:cNvPr id="172" name="Google Shape;172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727800" y="816779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Titolo Diapositiva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5484300" y="108975"/>
            <a:ext cx="3465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AutoNum type="arabicPeriod"/>
            </a:pPr>
            <a:r>
              <a:rPr lang="it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Sezione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377400" y="108975"/>
            <a:ext cx="4715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Titolo tesi</a:t>
            </a:r>
            <a:endParaRPr i="1"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5271300" y="3625925"/>
            <a:ext cx="1086300" cy="535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727713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/>
              <a:t>Contenuto mezza colonna</a:t>
            </a:r>
            <a:endParaRPr/>
          </a:p>
        </p:txBody>
      </p:sp>
      <p:sp>
        <p:nvSpPr>
          <p:cNvPr id="183" name="Google Shape;183;p21"/>
          <p:cNvSpPr txBox="1"/>
          <p:nvPr>
            <p:ph idx="2" type="body"/>
          </p:nvPr>
        </p:nvSpPr>
        <p:spPr>
          <a:xfrm>
            <a:off x="4641991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727800" y="816779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Titolo Slide</a:t>
            </a:r>
            <a:endParaRPr/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727713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/>
              <a:t>Contenuto slide intera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2"/>
          <p:cNvSpPr txBox="1"/>
          <p:nvPr/>
        </p:nvSpPr>
        <p:spPr>
          <a:xfrm>
            <a:off x="5484300" y="108975"/>
            <a:ext cx="3465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AutoNum type="arabicPeriod"/>
            </a:pPr>
            <a:r>
              <a:rPr lang="it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Titolo sezione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92" name="Google Shape;192;p22"/>
          <p:cNvSpPr txBox="1"/>
          <p:nvPr/>
        </p:nvSpPr>
        <p:spPr>
          <a:xfrm>
            <a:off x="377400" y="108975"/>
            <a:ext cx="4715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Titolo tesi</a:t>
            </a:r>
            <a:endParaRPr i="1"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22"/>
          <p:cNvSpPr txBox="1"/>
          <p:nvPr>
            <p:ph idx="2" type="body"/>
          </p:nvPr>
        </p:nvSpPr>
        <p:spPr>
          <a:xfrm>
            <a:off x="4641991" y="164002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